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9144000" cy="6858000" type="screen4x3"/>
  <p:notesSz cx="6881813" cy="100028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659" autoAdjust="0"/>
    <p:restoredTop sz="94660"/>
  </p:normalViewPr>
  <p:slideViewPr>
    <p:cSldViewPr>
      <p:cViewPr>
        <p:scale>
          <a:sx n="66" d="100"/>
          <a:sy n="66" d="100"/>
        </p:scale>
        <p:origin x="1536" y="4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6B9118-A9FC-45D6-BE62-5624465C6BC0}" type="datetimeFigureOut">
              <a:rPr lang="de-DE" smtClean="0"/>
              <a:t>19.02.2016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92213" y="1250950"/>
            <a:ext cx="44989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8975" y="4813300"/>
            <a:ext cx="5505450" cy="39385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501188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97313" y="9501188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7049F9-AF8A-49EB-9D1C-F3612DEBC2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3742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7049F9-AF8A-49EB-9D1C-F3612DEBC22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2822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C02DD-744C-45AE-8C9A-23734B84E2DF}" type="datetimeFigureOut">
              <a:rPr lang="de-DE"/>
              <a:pPr>
                <a:defRPr/>
              </a:pPr>
              <a:t>19.02.2016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7AA0C-87BD-491F-A00E-01D04258BC0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79824-B553-4A59-AE67-36D3CC68DBE5}" type="datetimeFigureOut">
              <a:rPr lang="de-DE"/>
              <a:pPr>
                <a:defRPr/>
              </a:pPr>
              <a:t>19.02.2016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EF676-F42F-4EF9-861D-CF9AE661564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88D57-157D-4CE9-B889-61DCAF452205}" type="datetimeFigureOut">
              <a:rPr lang="de-DE"/>
              <a:pPr>
                <a:defRPr/>
              </a:pPr>
              <a:t>19.02.2016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CB451-BD17-4A77-8417-8C392B29F1F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87FCF-02C3-435B-99B6-31EF74910922}" type="datetimeFigureOut">
              <a:rPr lang="de-DE"/>
              <a:pPr>
                <a:defRPr/>
              </a:pPr>
              <a:t>19.02.2016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CD5EB-2E3E-47A0-964E-3B569547DAE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16D99-A862-46B0-860A-B5294D304928}" type="datetimeFigureOut">
              <a:rPr lang="de-DE"/>
              <a:pPr>
                <a:defRPr/>
              </a:pPr>
              <a:t>19.02.2016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A0BFF-E8B5-4D1A-B3D2-217852F6CFD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7C8A3-DB2B-48BD-ACB6-14890E88F93A}" type="datetimeFigureOut">
              <a:rPr lang="de-DE"/>
              <a:pPr>
                <a:defRPr/>
              </a:pPr>
              <a:t>19.02.2016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2764D-6CCA-40A2-BC84-FB0DA742E05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FC11F-A4C1-4FAE-9E54-A406DB417D2B}" type="datetimeFigureOut">
              <a:rPr lang="de-DE"/>
              <a:pPr>
                <a:defRPr/>
              </a:pPr>
              <a:t>19.02.2016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5D9E0-4C89-453D-B418-D27B86D8CFB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80B07-F023-438A-BF72-AB2063310286}" type="datetimeFigureOut">
              <a:rPr lang="de-DE"/>
              <a:pPr>
                <a:defRPr/>
              </a:pPr>
              <a:t>19.02.2016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E24E7-8FFE-4589-9EC5-838B89F0891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A42D7-1F7B-45D5-877D-333A48420314}" type="datetimeFigureOut">
              <a:rPr lang="de-DE"/>
              <a:pPr>
                <a:defRPr/>
              </a:pPr>
              <a:t>19.02.2016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1A5CF-6BF8-4E79-887D-69252FD358C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06F85-ACCE-49A5-BCBA-141DE3D6DF08}" type="datetimeFigureOut">
              <a:rPr lang="de-DE"/>
              <a:pPr>
                <a:defRPr/>
              </a:pPr>
              <a:t>19.02.2016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84FC8-B5FF-4C62-8D8F-99BEFC36B62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E43B0-2B32-4361-B0DE-6267C331D1BB}" type="datetimeFigureOut">
              <a:rPr lang="de-DE"/>
              <a:pPr>
                <a:defRPr/>
              </a:pPr>
              <a:t>19.02.2016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CF583-09E7-4572-8C24-9D529BB6E58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2405AE9-C13B-47D1-B64B-09000D1EEE55}" type="datetimeFigureOut">
              <a:rPr lang="de-DE"/>
              <a:pPr>
                <a:defRPr/>
              </a:pPr>
              <a:t>19.02.2016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2ED4186-F404-42E3-96E1-F595BEDA66E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>
                <a:ln>
                  <a:solidFill>
                    <a:schemeClr val="accent1"/>
                  </a:solidFill>
                </a:ln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TRÖDELMARKT</a:t>
            </a:r>
            <a:br>
              <a:rPr lang="de-DE" b="1" dirty="0" smtClean="0">
                <a:ln>
                  <a:solidFill>
                    <a:schemeClr val="accent1"/>
                  </a:solidFill>
                </a:ln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DE" sz="2800" b="1" dirty="0" smtClean="0">
                <a:ln>
                  <a:solidFill>
                    <a:schemeClr val="accent1"/>
                  </a:solidFill>
                </a:ln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Caputh</a:t>
            </a:r>
            <a:br>
              <a:rPr lang="de-DE" sz="2800" b="1" dirty="0" smtClean="0">
                <a:ln>
                  <a:solidFill>
                    <a:schemeClr val="accent1"/>
                  </a:solidFill>
                </a:ln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DE" sz="2800" b="1" dirty="0" smtClean="0">
                <a:ln>
                  <a:solidFill>
                    <a:schemeClr val="accent1"/>
                  </a:solidFill>
                </a:ln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Kita Schwielowsee</a:t>
            </a:r>
            <a:endParaRPr lang="de-DE" sz="2800" b="1" dirty="0">
              <a:ln>
                <a:solidFill>
                  <a:schemeClr val="accent1"/>
                </a:solidFill>
              </a:ln>
              <a:solidFill>
                <a:srgbClr val="FF33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1859706" y="2387315"/>
            <a:ext cx="5424588" cy="1185701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de-DE" b="1" dirty="0" smtClean="0">
                <a:ln>
                  <a:solidFill>
                    <a:schemeClr val="accent1"/>
                  </a:solidFill>
                </a:ln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Sonntag, 17.04.2016</a:t>
            </a:r>
            <a:endParaRPr lang="de-DE" b="1" dirty="0">
              <a:ln>
                <a:solidFill>
                  <a:schemeClr val="accent1"/>
                </a:solidFill>
              </a:ln>
              <a:solidFill>
                <a:srgbClr val="FF33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de-DE" b="1" dirty="0">
                <a:ln>
                  <a:solidFill>
                    <a:schemeClr val="accent1"/>
                  </a:solidFill>
                </a:ln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14:00 – 17:00 Uhr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588224" y="5445224"/>
            <a:ext cx="273630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de-DE" altLang="de-DE" sz="1600" dirty="0"/>
              <a:t>Förderverein Steppke e.V.</a:t>
            </a: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0288" y="5805264"/>
            <a:ext cx="1992192" cy="852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Inhaltsplatzhalter 3"/>
          <p:cNvSpPr txBox="1">
            <a:spLocks/>
          </p:cNvSpPr>
          <p:nvPr/>
        </p:nvSpPr>
        <p:spPr bwMode="auto">
          <a:xfrm>
            <a:off x="1763688" y="3683459"/>
            <a:ext cx="5424588" cy="1185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de-DE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Wollen Sie selbst verkaufen?</a:t>
            </a:r>
          </a:p>
          <a:p>
            <a:pPr marL="0" indent="0" algn="ctr">
              <a:buFont typeface="Arial" charset="0"/>
              <a:buNone/>
            </a:pPr>
            <a:r>
              <a:rPr lang="de-DE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Info &amp; Anmeldung:</a:t>
            </a:r>
          </a:p>
          <a:p>
            <a:pPr marL="0" indent="0" algn="ctr">
              <a:buFont typeface="Arial" charset="0"/>
              <a:buNone/>
            </a:pPr>
            <a:r>
              <a:rPr lang="de-DE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fz-schwielowsee@shbb-potsdam.de</a:t>
            </a:r>
          </a:p>
          <a:p>
            <a:pPr marL="0" indent="0" algn="ctr">
              <a:buFont typeface="Arial" charset="0"/>
              <a:buNone/>
            </a:pPr>
            <a:r>
              <a:rPr lang="de-DE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oder </a:t>
            </a:r>
          </a:p>
          <a:p>
            <a:pPr marL="0" indent="0" algn="ctr">
              <a:buFont typeface="Arial" charset="0"/>
              <a:buNone/>
            </a:pPr>
            <a:r>
              <a:rPr lang="de-DE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mail@steppke-ev-caputh.de</a:t>
            </a:r>
            <a:endParaRPr lang="de-DE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Ellipse 4"/>
          <p:cNvSpPr/>
          <p:nvPr/>
        </p:nvSpPr>
        <p:spPr>
          <a:xfrm>
            <a:off x="116783" y="630414"/>
            <a:ext cx="2232248" cy="79695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/>
                </a:solidFill>
              </a:rPr>
              <a:t>Kinder-betreuung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6756272" y="620688"/>
            <a:ext cx="2232248" cy="79695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Kaffee &amp; Kuchen</a:t>
            </a:r>
          </a:p>
          <a:p>
            <a:pPr algn="ctr"/>
            <a:r>
              <a:rPr lang="de-DE" sz="1600" dirty="0">
                <a:solidFill>
                  <a:schemeClr val="tx1"/>
                </a:solidFill>
              </a:rPr>
              <a:t>Grillwürstchen</a:t>
            </a:r>
          </a:p>
        </p:txBody>
      </p:sp>
      <p:sp>
        <p:nvSpPr>
          <p:cNvPr id="12" name="Ellipse 11"/>
          <p:cNvSpPr/>
          <p:nvPr/>
        </p:nvSpPr>
        <p:spPr>
          <a:xfrm>
            <a:off x="3455876" y="1682202"/>
            <a:ext cx="2232248" cy="5995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an der Fähre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45" y="5410204"/>
            <a:ext cx="1706061" cy="131473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fik 12"/>
          <p:cNvPicPr>
            <a:picLocks noChangeAspect="1"/>
          </p:cNvPicPr>
          <p:nvPr/>
        </p:nvPicPr>
        <p:blipFill rotWithShape="1">
          <a:blip r:embed="rId2"/>
          <a:srcRect l="33832" t="22268" r="17251" b="10930"/>
          <a:stretch/>
        </p:blipFill>
        <p:spPr>
          <a:xfrm>
            <a:off x="0" y="0"/>
            <a:ext cx="4572000" cy="3429000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 rotWithShape="1">
          <a:blip r:embed="rId2"/>
          <a:srcRect l="33832" t="22268" r="17251" b="10930"/>
          <a:stretch/>
        </p:blipFill>
        <p:spPr>
          <a:xfrm>
            <a:off x="4572000" y="0"/>
            <a:ext cx="4572000" cy="3429000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 rotWithShape="1">
          <a:blip r:embed="rId2"/>
          <a:srcRect l="33832" t="22268" r="17251" b="10930"/>
          <a:stretch/>
        </p:blipFill>
        <p:spPr>
          <a:xfrm>
            <a:off x="0" y="3429000"/>
            <a:ext cx="4572000" cy="3429000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 rotWithShape="1">
          <a:blip r:embed="rId2"/>
          <a:srcRect l="33832" t="22268" r="17251" b="10930"/>
          <a:stretch/>
        </p:blipFill>
        <p:spPr>
          <a:xfrm>
            <a:off x="4573452" y="3434862"/>
            <a:ext cx="4572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39321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Office PowerPoint</Application>
  <PresentationFormat>Bildschirmpräsentation (4:3)</PresentationFormat>
  <Paragraphs>14</Paragraphs>
  <Slides>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Verdana</vt:lpstr>
      <vt:lpstr>Larissa</vt:lpstr>
      <vt:lpstr>TRÖDELMARKT Caputh Kita Schwielowsee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peti</dc:creator>
  <cp:lastModifiedBy>Andrea Ganschow</cp:lastModifiedBy>
  <cp:revision>16</cp:revision>
  <cp:lastPrinted>2016-02-19T09:44:49Z</cp:lastPrinted>
  <dcterms:created xsi:type="dcterms:W3CDTF">2014-08-07T18:56:51Z</dcterms:created>
  <dcterms:modified xsi:type="dcterms:W3CDTF">2016-02-19T09:51:50Z</dcterms:modified>
</cp:coreProperties>
</file>